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43200638" cy="21599525"/>
  <p:notesSz cx="6858000" cy="9144000"/>
  <p:defaultTextStyle>
    <a:defPPr>
      <a:defRPr lang="en-US"/>
    </a:defPPr>
    <a:lvl1pPr algn="l" defTabSz="1860116" rtl="0" fontAlgn="base">
      <a:spcBef>
        <a:spcPct val="0"/>
      </a:spcBef>
      <a:spcAft>
        <a:spcPct val="0"/>
      </a:spcAft>
      <a:defRPr sz="7225" kern="1200">
        <a:solidFill>
          <a:schemeClr val="tx1"/>
        </a:solidFill>
        <a:latin typeface="Arial" charset="0"/>
        <a:ea typeface="+mn-ea"/>
        <a:cs typeface="Arial" charset="0"/>
      </a:defRPr>
    </a:lvl1pPr>
    <a:lvl2pPr marL="1860116" indent="-1181027" algn="l" defTabSz="1860116" rtl="0" fontAlgn="base">
      <a:spcBef>
        <a:spcPct val="0"/>
      </a:spcBef>
      <a:spcAft>
        <a:spcPct val="0"/>
      </a:spcAft>
      <a:defRPr sz="7225" kern="1200">
        <a:solidFill>
          <a:schemeClr val="tx1"/>
        </a:solidFill>
        <a:latin typeface="Arial" charset="0"/>
        <a:ea typeface="+mn-ea"/>
        <a:cs typeface="Arial" charset="0"/>
      </a:defRPr>
    </a:lvl2pPr>
    <a:lvl3pPr marL="3722693" indent="-2364513" algn="l" defTabSz="1860116" rtl="0" fontAlgn="base">
      <a:spcBef>
        <a:spcPct val="0"/>
      </a:spcBef>
      <a:spcAft>
        <a:spcPct val="0"/>
      </a:spcAft>
      <a:defRPr sz="7225" kern="1200">
        <a:solidFill>
          <a:schemeClr val="tx1"/>
        </a:solidFill>
        <a:latin typeface="Arial" charset="0"/>
        <a:ea typeface="+mn-ea"/>
        <a:cs typeface="Arial" charset="0"/>
      </a:defRPr>
    </a:lvl3pPr>
    <a:lvl4pPr marL="5585270" indent="-3548000" algn="l" defTabSz="1860116" rtl="0" fontAlgn="base">
      <a:spcBef>
        <a:spcPct val="0"/>
      </a:spcBef>
      <a:spcAft>
        <a:spcPct val="0"/>
      </a:spcAft>
      <a:defRPr sz="7225" kern="1200">
        <a:solidFill>
          <a:schemeClr val="tx1"/>
        </a:solidFill>
        <a:latin typeface="Arial" charset="0"/>
        <a:ea typeface="+mn-ea"/>
        <a:cs typeface="Arial" charset="0"/>
      </a:defRPr>
    </a:lvl4pPr>
    <a:lvl5pPr marL="7447847" indent="-4731486" algn="l" defTabSz="1860116" rtl="0" fontAlgn="base">
      <a:spcBef>
        <a:spcPct val="0"/>
      </a:spcBef>
      <a:spcAft>
        <a:spcPct val="0"/>
      </a:spcAft>
      <a:defRPr sz="7225" kern="1200">
        <a:solidFill>
          <a:schemeClr val="tx1"/>
        </a:solidFill>
        <a:latin typeface="Arial" charset="0"/>
        <a:ea typeface="+mn-ea"/>
        <a:cs typeface="Arial" charset="0"/>
      </a:defRPr>
    </a:lvl5pPr>
    <a:lvl6pPr marL="1771539" algn="l" defTabSz="708616" rtl="0" eaLnBrk="1" latinLnBrk="0" hangingPunct="1">
      <a:defRPr sz="7225" kern="1200">
        <a:solidFill>
          <a:schemeClr val="tx1"/>
        </a:solidFill>
        <a:latin typeface="Arial" charset="0"/>
        <a:ea typeface="+mn-ea"/>
        <a:cs typeface="Arial" charset="0"/>
      </a:defRPr>
    </a:lvl6pPr>
    <a:lvl7pPr marL="2125848" algn="l" defTabSz="708616" rtl="0" eaLnBrk="1" latinLnBrk="0" hangingPunct="1">
      <a:defRPr sz="7225" kern="1200">
        <a:solidFill>
          <a:schemeClr val="tx1"/>
        </a:solidFill>
        <a:latin typeface="Arial" charset="0"/>
        <a:ea typeface="+mn-ea"/>
        <a:cs typeface="Arial" charset="0"/>
      </a:defRPr>
    </a:lvl7pPr>
    <a:lvl8pPr marL="2480155" algn="l" defTabSz="708616" rtl="0" eaLnBrk="1" latinLnBrk="0" hangingPunct="1">
      <a:defRPr sz="7225" kern="1200">
        <a:solidFill>
          <a:schemeClr val="tx1"/>
        </a:solidFill>
        <a:latin typeface="Arial" charset="0"/>
        <a:ea typeface="+mn-ea"/>
        <a:cs typeface="Arial" charset="0"/>
      </a:defRPr>
    </a:lvl8pPr>
    <a:lvl9pPr marL="2834463" algn="l" defTabSz="708616" rtl="0" eaLnBrk="1" latinLnBrk="0" hangingPunct="1">
      <a:defRPr sz="7225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6804" userDrawn="1">
          <p15:clr>
            <a:srgbClr val="A4A3A4"/>
          </p15:clr>
        </p15:guide>
        <p15:guide id="2" pos="13608" userDrawn="1">
          <p15:clr>
            <a:srgbClr val="A4A3A4"/>
          </p15:clr>
        </p15:guide>
        <p15:guide id="3" pos="199" userDrawn="1">
          <p15:clr>
            <a:srgbClr val="A4A3A4"/>
          </p15:clr>
        </p15:guide>
        <p15:guide id="4" pos="27053" userDrawn="1">
          <p15:clr>
            <a:srgbClr val="A4A3A4"/>
          </p15:clr>
        </p15:guide>
        <p15:guide id="5" pos="6708" userDrawn="1">
          <p15:clr>
            <a:srgbClr val="A4A3A4"/>
          </p15:clr>
        </p15:guide>
        <p15:guide id="6" pos="6986" userDrawn="1">
          <p15:clr>
            <a:srgbClr val="A4A3A4"/>
          </p15:clr>
        </p15:guide>
        <p15:guide id="7" pos="13491" userDrawn="1">
          <p15:clr>
            <a:srgbClr val="A4A3A4"/>
          </p15:clr>
        </p15:guide>
        <p15:guide id="8" pos="13753" userDrawn="1">
          <p15:clr>
            <a:srgbClr val="A4A3A4"/>
          </p15:clr>
        </p15:guide>
        <p15:guide id="9" pos="20279" userDrawn="1">
          <p15:clr>
            <a:srgbClr val="A4A3A4"/>
          </p15:clr>
        </p15:guide>
        <p15:guide id="10" pos="205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E7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38" autoAdjust="0"/>
    <p:restoredTop sz="94660" autoAdjust="0"/>
  </p:normalViewPr>
  <p:slideViewPr>
    <p:cSldViewPr snapToGrid="0">
      <p:cViewPr varScale="1">
        <p:scale>
          <a:sx n="23" d="100"/>
          <a:sy n="23" d="100"/>
        </p:scale>
        <p:origin x="312" y="36"/>
      </p:cViewPr>
      <p:guideLst>
        <p:guide orient="horz" pos="6804"/>
        <p:guide pos="13608"/>
        <p:guide pos="199"/>
        <p:guide pos="27053"/>
        <p:guide pos="6708"/>
        <p:guide pos="6986"/>
        <p:guide pos="13491"/>
        <p:guide pos="13753"/>
        <p:guide pos="20279"/>
        <p:guide pos="2053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40049" y="6709854"/>
            <a:ext cx="36720542" cy="46298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80097" y="12239733"/>
            <a:ext cx="30240447" cy="55198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59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18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577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4363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295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154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0135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4872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3A3D8-CE14-46E4-B708-DAE56898D7C2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5D7D1-3347-4928-BD1A-984C5899C1BE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80595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15F01-7A3E-471F-8995-97F0B1B382C1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3A136-5A2B-47EC-8F20-6FD1AF1502FE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271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2553" y="13879696"/>
            <a:ext cx="36720542" cy="4289905"/>
          </a:xfrm>
        </p:spPr>
        <p:txBody>
          <a:bodyPr anchor="t"/>
          <a:lstStyle>
            <a:lvl1pPr algn="l">
              <a:defRPr sz="1626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12553" y="9154802"/>
            <a:ext cx="36720542" cy="4724895"/>
          </a:xfrm>
        </p:spPr>
        <p:txBody>
          <a:bodyPr anchor="b"/>
          <a:lstStyle>
            <a:lvl1pPr marL="0" indent="0">
              <a:buNone/>
              <a:defRPr sz="8261">
                <a:solidFill>
                  <a:schemeClr val="tx1">
                    <a:tint val="75000"/>
                  </a:schemeClr>
                </a:solidFill>
              </a:defRPr>
            </a:lvl1pPr>
            <a:lvl2pPr marL="1859075" indent="0">
              <a:buNone/>
              <a:defRPr sz="7212">
                <a:solidFill>
                  <a:schemeClr val="tx1">
                    <a:tint val="75000"/>
                  </a:schemeClr>
                </a:solidFill>
              </a:defRPr>
            </a:lvl2pPr>
            <a:lvl3pPr marL="3718149" indent="0">
              <a:buNone/>
              <a:defRPr sz="6557">
                <a:solidFill>
                  <a:schemeClr val="tx1">
                    <a:tint val="75000"/>
                  </a:schemeClr>
                </a:solidFill>
              </a:defRPr>
            </a:lvl3pPr>
            <a:lvl4pPr marL="5577225" indent="0">
              <a:buNone/>
              <a:defRPr sz="5639">
                <a:solidFill>
                  <a:schemeClr val="tx1">
                    <a:tint val="75000"/>
                  </a:schemeClr>
                </a:solidFill>
              </a:defRPr>
            </a:lvl4pPr>
            <a:lvl5pPr marL="7436301" indent="0">
              <a:buNone/>
              <a:defRPr sz="5639">
                <a:solidFill>
                  <a:schemeClr val="tx1">
                    <a:tint val="75000"/>
                  </a:schemeClr>
                </a:solidFill>
              </a:defRPr>
            </a:lvl5pPr>
            <a:lvl6pPr marL="9295377" indent="0">
              <a:buNone/>
              <a:defRPr sz="5639">
                <a:solidFill>
                  <a:schemeClr val="tx1">
                    <a:tint val="75000"/>
                  </a:schemeClr>
                </a:solidFill>
              </a:defRPr>
            </a:lvl6pPr>
            <a:lvl7pPr marL="11154450" indent="0">
              <a:buNone/>
              <a:defRPr sz="5639">
                <a:solidFill>
                  <a:schemeClr val="tx1">
                    <a:tint val="75000"/>
                  </a:schemeClr>
                </a:solidFill>
              </a:defRPr>
            </a:lvl7pPr>
            <a:lvl8pPr marL="13013526" indent="0">
              <a:buNone/>
              <a:defRPr sz="5639">
                <a:solidFill>
                  <a:schemeClr val="tx1">
                    <a:tint val="75000"/>
                  </a:schemeClr>
                </a:solidFill>
              </a:defRPr>
            </a:lvl8pPr>
            <a:lvl9pPr marL="14872601" indent="0">
              <a:buNone/>
              <a:defRPr sz="563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1A9FD-572C-4E43-9A3A-DB658E110379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4A459-4805-42BD-8DB2-24D2D8F2C8C1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02274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80097" y="12094736"/>
            <a:ext cx="57960856" cy="34214247"/>
          </a:xfrm>
        </p:spPr>
        <p:txBody>
          <a:bodyPr/>
          <a:lstStyle>
            <a:lvl1pPr>
              <a:defRPr sz="11408"/>
            </a:lvl1pPr>
            <a:lvl2pPr>
              <a:defRPr sz="9704"/>
            </a:lvl2pPr>
            <a:lvl3pPr>
              <a:defRPr sz="8261"/>
            </a:lvl3pPr>
            <a:lvl4pPr>
              <a:defRPr sz="7212"/>
            </a:lvl4pPr>
            <a:lvl5pPr>
              <a:defRPr sz="7212"/>
            </a:lvl5pPr>
            <a:lvl6pPr>
              <a:defRPr sz="7212"/>
            </a:lvl6pPr>
            <a:lvl7pPr>
              <a:defRPr sz="7212"/>
            </a:lvl7pPr>
            <a:lvl8pPr>
              <a:defRPr sz="7212"/>
            </a:lvl8pPr>
            <a:lvl9pPr>
              <a:defRPr sz="72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60964" y="12094736"/>
            <a:ext cx="57960856" cy="34214247"/>
          </a:xfrm>
        </p:spPr>
        <p:txBody>
          <a:bodyPr/>
          <a:lstStyle>
            <a:lvl1pPr>
              <a:defRPr sz="11408"/>
            </a:lvl1pPr>
            <a:lvl2pPr>
              <a:defRPr sz="9704"/>
            </a:lvl2pPr>
            <a:lvl3pPr>
              <a:defRPr sz="8261"/>
            </a:lvl3pPr>
            <a:lvl4pPr>
              <a:defRPr sz="7212"/>
            </a:lvl4pPr>
            <a:lvl5pPr>
              <a:defRPr sz="7212"/>
            </a:lvl5pPr>
            <a:lvl6pPr>
              <a:defRPr sz="7212"/>
            </a:lvl6pPr>
            <a:lvl7pPr>
              <a:defRPr sz="7212"/>
            </a:lvl7pPr>
            <a:lvl8pPr>
              <a:defRPr sz="7212"/>
            </a:lvl8pPr>
            <a:lvl9pPr>
              <a:defRPr sz="72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D94FA-6521-484F-ADC9-AB23099BFC6A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0238D-E377-4082-A014-75CB684FFA16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74070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33" y="864983"/>
            <a:ext cx="38880574" cy="359992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0033" y="4834896"/>
            <a:ext cx="19087785" cy="2014955"/>
          </a:xfrm>
        </p:spPr>
        <p:txBody>
          <a:bodyPr anchor="b"/>
          <a:lstStyle>
            <a:lvl1pPr marL="0" indent="0">
              <a:buNone/>
              <a:defRPr sz="9704" b="1"/>
            </a:lvl1pPr>
            <a:lvl2pPr marL="1859075" indent="0">
              <a:buNone/>
              <a:defRPr sz="8261" b="1"/>
            </a:lvl2pPr>
            <a:lvl3pPr marL="3718149" indent="0">
              <a:buNone/>
              <a:defRPr sz="7212" b="1"/>
            </a:lvl3pPr>
            <a:lvl4pPr marL="5577225" indent="0">
              <a:buNone/>
              <a:defRPr sz="6557" b="1"/>
            </a:lvl4pPr>
            <a:lvl5pPr marL="7436301" indent="0">
              <a:buNone/>
              <a:defRPr sz="6557" b="1"/>
            </a:lvl5pPr>
            <a:lvl6pPr marL="9295377" indent="0">
              <a:buNone/>
              <a:defRPr sz="6557" b="1"/>
            </a:lvl6pPr>
            <a:lvl7pPr marL="11154450" indent="0">
              <a:buNone/>
              <a:defRPr sz="6557" b="1"/>
            </a:lvl7pPr>
            <a:lvl8pPr marL="13013526" indent="0">
              <a:buNone/>
              <a:defRPr sz="6557" b="1"/>
            </a:lvl8pPr>
            <a:lvl9pPr marL="14872601" indent="0">
              <a:buNone/>
              <a:defRPr sz="655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0033" y="6849850"/>
            <a:ext cx="19087785" cy="12444728"/>
          </a:xfrm>
        </p:spPr>
        <p:txBody>
          <a:bodyPr/>
          <a:lstStyle>
            <a:lvl1pPr>
              <a:defRPr sz="9704"/>
            </a:lvl1pPr>
            <a:lvl2pPr>
              <a:defRPr sz="8261"/>
            </a:lvl2pPr>
            <a:lvl3pPr>
              <a:defRPr sz="7212"/>
            </a:lvl3pPr>
            <a:lvl4pPr>
              <a:defRPr sz="6557"/>
            </a:lvl4pPr>
            <a:lvl5pPr>
              <a:defRPr sz="6557"/>
            </a:lvl5pPr>
            <a:lvl6pPr>
              <a:defRPr sz="6557"/>
            </a:lvl6pPr>
            <a:lvl7pPr>
              <a:defRPr sz="6557"/>
            </a:lvl7pPr>
            <a:lvl8pPr>
              <a:defRPr sz="6557"/>
            </a:lvl8pPr>
            <a:lvl9pPr>
              <a:defRPr sz="655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945330" y="4834896"/>
            <a:ext cx="19095282" cy="2014955"/>
          </a:xfrm>
        </p:spPr>
        <p:txBody>
          <a:bodyPr anchor="b"/>
          <a:lstStyle>
            <a:lvl1pPr marL="0" indent="0">
              <a:buNone/>
              <a:defRPr sz="9704" b="1"/>
            </a:lvl1pPr>
            <a:lvl2pPr marL="1859075" indent="0">
              <a:buNone/>
              <a:defRPr sz="8261" b="1"/>
            </a:lvl2pPr>
            <a:lvl3pPr marL="3718149" indent="0">
              <a:buNone/>
              <a:defRPr sz="7212" b="1"/>
            </a:lvl3pPr>
            <a:lvl4pPr marL="5577225" indent="0">
              <a:buNone/>
              <a:defRPr sz="6557" b="1"/>
            </a:lvl4pPr>
            <a:lvl5pPr marL="7436301" indent="0">
              <a:buNone/>
              <a:defRPr sz="6557" b="1"/>
            </a:lvl5pPr>
            <a:lvl6pPr marL="9295377" indent="0">
              <a:buNone/>
              <a:defRPr sz="6557" b="1"/>
            </a:lvl6pPr>
            <a:lvl7pPr marL="11154450" indent="0">
              <a:buNone/>
              <a:defRPr sz="6557" b="1"/>
            </a:lvl7pPr>
            <a:lvl8pPr marL="13013526" indent="0">
              <a:buNone/>
              <a:defRPr sz="6557" b="1"/>
            </a:lvl8pPr>
            <a:lvl9pPr marL="14872601" indent="0">
              <a:buNone/>
              <a:defRPr sz="655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945330" y="6849850"/>
            <a:ext cx="19095282" cy="12444728"/>
          </a:xfrm>
        </p:spPr>
        <p:txBody>
          <a:bodyPr/>
          <a:lstStyle>
            <a:lvl1pPr>
              <a:defRPr sz="9704"/>
            </a:lvl1pPr>
            <a:lvl2pPr>
              <a:defRPr sz="8261"/>
            </a:lvl2pPr>
            <a:lvl3pPr>
              <a:defRPr sz="7212"/>
            </a:lvl3pPr>
            <a:lvl4pPr>
              <a:defRPr sz="6557"/>
            </a:lvl4pPr>
            <a:lvl5pPr>
              <a:defRPr sz="6557"/>
            </a:lvl5pPr>
            <a:lvl6pPr>
              <a:defRPr sz="6557"/>
            </a:lvl6pPr>
            <a:lvl7pPr>
              <a:defRPr sz="6557"/>
            </a:lvl7pPr>
            <a:lvl8pPr>
              <a:defRPr sz="6557"/>
            </a:lvl8pPr>
            <a:lvl9pPr>
              <a:defRPr sz="655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869F6-6A5F-4C0C-90D1-C5EA69F20AD0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35F32-4DFF-449C-8D7C-20BAE6DD20FD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70092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997B6-0AD8-4D53-B9B0-41123EB74989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CB058-968E-4088-9315-83B93BAB8854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20924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8E60F-70EF-4A5B-A5CF-9EDDFE922344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057A9-F395-4AD7-A850-C4B1D7D7318D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16646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038" y="859982"/>
            <a:ext cx="14212712" cy="3659919"/>
          </a:xfrm>
        </p:spPr>
        <p:txBody>
          <a:bodyPr anchor="b"/>
          <a:lstStyle>
            <a:lvl1pPr algn="l">
              <a:defRPr sz="826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90251" y="859984"/>
            <a:ext cx="24150356" cy="18434596"/>
          </a:xfrm>
        </p:spPr>
        <p:txBody>
          <a:bodyPr/>
          <a:lstStyle>
            <a:lvl1pPr>
              <a:defRPr sz="13113"/>
            </a:lvl1pPr>
            <a:lvl2pPr>
              <a:defRPr sz="11408"/>
            </a:lvl2pPr>
            <a:lvl3pPr>
              <a:defRPr sz="9704"/>
            </a:lvl3pPr>
            <a:lvl4pPr>
              <a:defRPr sz="8261"/>
            </a:lvl4pPr>
            <a:lvl5pPr>
              <a:defRPr sz="8261"/>
            </a:lvl5pPr>
            <a:lvl6pPr>
              <a:defRPr sz="8261"/>
            </a:lvl6pPr>
            <a:lvl7pPr>
              <a:defRPr sz="8261"/>
            </a:lvl7pPr>
            <a:lvl8pPr>
              <a:defRPr sz="8261"/>
            </a:lvl8pPr>
            <a:lvl9pPr>
              <a:defRPr sz="82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60038" y="4519903"/>
            <a:ext cx="14212712" cy="14774676"/>
          </a:xfrm>
        </p:spPr>
        <p:txBody>
          <a:bodyPr/>
          <a:lstStyle>
            <a:lvl1pPr marL="0" indent="0">
              <a:buNone/>
              <a:defRPr sz="5639"/>
            </a:lvl1pPr>
            <a:lvl2pPr marL="1859075" indent="0">
              <a:buNone/>
              <a:defRPr sz="4852"/>
            </a:lvl2pPr>
            <a:lvl3pPr marL="3718149" indent="0">
              <a:buNone/>
              <a:defRPr sz="3934"/>
            </a:lvl3pPr>
            <a:lvl4pPr marL="5577225" indent="0">
              <a:buNone/>
              <a:defRPr sz="3672"/>
            </a:lvl4pPr>
            <a:lvl5pPr marL="7436301" indent="0">
              <a:buNone/>
              <a:defRPr sz="3672"/>
            </a:lvl5pPr>
            <a:lvl6pPr marL="9295377" indent="0">
              <a:buNone/>
              <a:defRPr sz="3672"/>
            </a:lvl6pPr>
            <a:lvl7pPr marL="11154450" indent="0">
              <a:buNone/>
              <a:defRPr sz="3672"/>
            </a:lvl7pPr>
            <a:lvl8pPr marL="13013526" indent="0">
              <a:buNone/>
              <a:defRPr sz="3672"/>
            </a:lvl8pPr>
            <a:lvl9pPr marL="14872601" indent="0">
              <a:buNone/>
              <a:defRPr sz="367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3E577-696C-4191-92E3-D431A8C715BB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A2427-143C-4809-9D9C-BE2298AB078E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37244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7628" y="15119670"/>
            <a:ext cx="25920383" cy="1784962"/>
          </a:xfrm>
        </p:spPr>
        <p:txBody>
          <a:bodyPr anchor="b"/>
          <a:lstStyle>
            <a:lvl1pPr algn="l">
              <a:defRPr sz="826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467628" y="1929958"/>
            <a:ext cx="25920383" cy="12959715"/>
          </a:xfrm>
        </p:spPr>
        <p:txBody>
          <a:bodyPr rtlCol="0">
            <a:normAutofit/>
          </a:bodyPr>
          <a:lstStyle>
            <a:lvl1pPr marL="0" indent="0">
              <a:buNone/>
              <a:defRPr sz="13113"/>
            </a:lvl1pPr>
            <a:lvl2pPr marL="1859075" indent="0">
              <a:buNone/>
              <a:defRPr sz="11408"/>
            </a:lvl2pPr>
            <a:lvl3pPr marL="3718149" indent="0">
              <a:buNone/>
              <a:defRPr sz="9704"/>
            </a:lvl3pPr>
            <a:lvl4pPr marL="5577225" indent="0">
              <a:buNone/>
              <a:defRPr sz="8261"/>
            </a:lvl4pPr>
            <a:lvl5pPr marL="7436301" indent="0">
              <a:buNone/>
              <a:defRPr sz="8261"/>
            </a:lvl5pPr>
            <a:lvl6pPr marL="9295377" indent="0">
              <a:buNone/>
              <a:defRPr sz="8261"/>
            </a:lvl6pPr>
            <a:lvl7pPr marL="11154450" indent="0">
              <a:buNone/>
              <a:defRPr sz="8261"/>
            </a:lvl7pPr>
            <a:lvl8pPr marL="13013526" indent="0">
              <a:buNone/>
              <a:defRPr sz="8261"/>
            </a:lvl8pPr>
            <a:lvl9pPr marL="14872601" indent="0">
              <a:buNone/>
              <a:defRPr sz="8261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67628" y="16904631"/>
            <a:ext cx="25920383" cy="2534943"/>
          </a:xfrm>
        </p:spPr>
        <p:txBody>
          <a:bodyPr/>
          <a:lstStyle>
            <a:lvl1pPr marL="0" indent="0">
              <a:buNone/>
              <a:defRPr sz="5639"/>
            </a:lvl1pPr>
            <a:lvl2pPr marL="1859075" indent="0">
              <a:buNone/>
              <a:defRPr sz="4852"/>
            </a:lvl2pPr>
            <a:lvl3pPr marL="3718149" indent="0">
              <a:buNone/>
              <a:defRPr sz="3934"/>
            </a:lvl3pPr>
            <a:lvl4pPr marL="5577225" indent="0">
              <a:buNone/>
              <a:defRPr sz="3672"/>
            </a:lvl4pPr>
            <a:lvl5pPr marL="7436301" indent="0">
              <a:buNone/>
              <a:defRPr sz="3672"/>
            </a:lvl5pPr>
            <a:lvl6pPr marL="9295377" indent="0">
              <a:buNone/>
              <a:defRPr sz="3672"/>
            </a:lvl6pPr>
            <a:lvl7pPr marL="11154450" indent="0">
              <a:buNone/>
              <a:defRPr sz="3672"/>
            </a:lvl7pPr>
            <a:lvl8pPr marL="13013526" indent="0">
              <a:buNone/>
              <a:defRPr sz="3672"/>
            </a:lvl8pPr>
            <a:lvl9pPr marL="14872601" indent="0">
              <a:buNone/>
              <a:defRPr sz="367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5DEA6-B51F-48CC-ACF3-24E317946071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A3599-9801-4FA9-873A-30683C894594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95204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81905-5D9D-4A5D-800F-7400B9EFDD28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3BE68-9BFE-4F2B-B949-6E7D89E491AE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04723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961388" y="2074957"/>
            <a:ext cx="29160431" cy="442340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80096" y="2074957"/>
            <a:ext cx="86761282" cy="442340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5FBC3-5902-42A0-9AE5-69CBCB5E6939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692D-4E9C-4AE7-A99C-B7CD3EE4B406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47030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160301" y="864532"/>
            <a:ext cx="38880038" cy="3599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83547" tIns="141774" rIns="283547" bIns="14177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60301" y="5039042"/>
            <a:ext cx="38880038" cy="14256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83547" tIns="141774" rIns="283547" bIns="1417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60301" y="20020724"/>
            <a:ext cx="10079613" cy="1149182"/>
          </a:xfrm>
          <a:prstGeom prst="rect">
            <a:avLst/>
          </a:prstGeom>
        </p:spPr>
        <p:txBody>
          <a:bodyPr vert="horz" wrap="square" lIns="283547" tIns="141774" rIns="283547" bIns="141774" numCol="1" anchor="ctr" anchorCtr="0" compatLnSpc="1">
            <a:prstTxWarp prst="textNoShape">
              <a:avLst/>
            </a:prstTxWarp>
          </a:bodyPr>
          <a:lstStyle>
            <a:lvl1pPr defTabSz="1856897">
              <a:defRPr sz="4852">
                <a:solidFill>
                  <a:srgbClr val="898989"/>
                </a:solidFill>
                <a:ea typeface="굴림" charset="-127"/>
              </a:defRPr>
            </a:lvl1pPr>
          </a:lstStyle>
          <a:p>
            <a:pPr>
              <a:defRPr/>
            </a:pPr>
            <a:fld id="{CFAB061D-2B8D-4B01-85FB-76611359B8E5}" type="datetime1">
              <a:rPr lang="en-US" altLang="ko-KR"/>
              <a:pPr>
                <a:defRPr/>
              </a:pPr>
              <a:t>4/23/2021</a:t>
            </a:fld>
            <a:endParaRPr lang="en-US" altLang="ko-K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760487" y="20020724"/>
            <a:ext cx="13679667" cy="1149182"/>
          </a:xfrm>
          <a:prstGeom prst="rect">
            <a:avLst/>
          </a:prstGeom>
        </p:spPr>
        <p:txBody>
          <a:bodyPr vert="horz" wrap="square" lIns="283547" tIns="141774" rIns="283547" bIns="141774" numCol="1" anchor="ctr" anchorCtr="0" compatLnSpc="1">
            <a:prstTxWarp prst="textNoShape">
              <a:avLst/>
            </a:prstTxWarp>
          </a:bodyPr>
          <a:lstStyle>
            <a:lvl1pPr algn="ctr" defTabSz="1856897">
              <a:defRPr sz="4852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ko-KR" altLang="ko-K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60726" y="20020724"/>
            <a:ext cx="10079613" cy="1149182"/>
          </a:xfrm>
          <a:prstGeom prst="rect">
            <a:avLst/>
          </a:prstGeom>
        </p:spPr>
        <p:txBody>
          <a:bodyPr vert="horz" wrap="square" lIns="283547" tIns="141774" rIns="283547" bIns="141774" numCol="1" anchor="ctr" anchorCtr="0" compatLnSpc="1">
            <a:prstTxWarp prst="textNoShape">
              <a:avLst/>
            </a:prstTxWarp>
          </a:bodyPr>
          <a:lstStyle>
            <a:lvl1pPr algn="r" defTabSz="1856897">
              <a:defRPr sz="4852">
                <a:solidFill>
                  <a:srgbClr val="898989"/>
                </a:solidFill>
                <a:ea typeface="굴림" charset="-127"/>
              </a:defRPr>
            </a:lvl1pPr>
          </a:lstStyle>
          <a:p>
            <a:pPr>
              <a:defRPr/>
            </a:pPr>
            <a:fld id="{9B84FD86-78E5-4047-B0EA-E4DE23B1FE0B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856718" rtl="0" eaLnBrk="0" fontAlgn="base" hangingPunct="0">
        <a:spcBef>
          <a:spcPct val="0"/>
        </a:spcBef>
        <a:spcAft>
          <a:spcPct val="0"/>
        </a:spcAft>
        <a:defRPr sz="17965" kern="1200">
          <a:solidFill>
            <a:schemeClr val="tx1"/>
          </a:solidFill>
          <a:latin typeface="Arial"/>
          <a:ea typeface="ＭＳ Ｐゴシック" charset="-128"/>
          <a:cs typeface="+mj-cs"/>
        </a:defRPr>
      </a:lvl1pPr>
      <a:lvl2pPr algn="ctr" defTabSz="1856718" rtl="0" eaLnBrk="0" fontAlgn="base" hangingPunct="0">
        <a:spcBef>
          <a:spcPct val="0"/>
        </a:spcBef>
        <a:spcAft>
          <a:spcPct val="0"/>
        </a:spcAft>
        <a:defRPr sz="17965">
          <a:solidFill>
            <a:schemeClr val="tx1"/>
          </a:solidFill>
          <a:latin typeface="Arial" charset="0"/>
          <a:ea typeface="ＭＳ Ｐゴシック" charset="-128"/>
        </a:defRPr>
      </a:lvl2pPr>
      <a:lvl3pPr algn="ctr" defTabSz="1856718" rtl="0" eaLnBrk="0" fontAlgn="base" hangingPunct="0">
        <a:spcBef>
          <a:spcPct val="0"/>
        </a:spcBef>
        <a:spcAft>
          <a:spcPct val="0"/>
        </a:spcAft>
        <a:defRPr sz="17965">
          <a:solidFill>
            <a:schemeClr val="tx1"/>
          </a:solidFill>
          <a:latin typeface="Arial" charset="0"/>
          <a:ea typeface="ＭＳ Ｐゴシック" charset="-128"/>
        </a:defRPr>
      </a:lvl3pPr>
      <a:lvl4pPr algn="ctr" defTabSz="1856718" rtl="0" eaLnBrk="0" fontAlgn="base" hangingPunct="0">
        <a:spcBef>
          <a:spcPct val="0"/>
        </a:spcBef>
        <a:spcAft>
          <a:spcPct val="0"/>
        </a:spcAft>
        <a:defRPr sz="17965">
          <a:solidFill>
            <a:schemeClr val="tx1"/>
          </a:solidFill>
          <a:latin typeface="Arial" charset="0"/>
          <a:ea typeface="ＭＳ Ｐゴシック" charset="-128"/>
        </a:defRPr>
      </a:lvl4pPr>
      <a:lvl5pPr algn="ctr" defTabSz="1856718" rtl="0" eaLnBrk="0" fontAlgn="base" hangingPunct="0">
        <a:spcBef>
          <a:spcPct val="0"/>
        </a:spcBef>
        <a:spcAft>
          <a:spcPct val="0"/>
        </a:spcAft>
        <a:defRPr sz="17965">
          <a:solidFill>
            <a:schemeClr val="tx1"/>
          </a:solidFill>
          <a:latin typeface="Arial" charset="0"/>
          <a:ea typeface="ＭＳ Ｐゴシック" charset="-128"/>
        </a:defRPr>
      </a:lvl5pPr>
      <a:lvl6pPr marL="677802" algn="ctr" defTabSz="1856897" rtl="0" fontAlgn="base">
        <a:spcBef>
          <a:spcPct val="0"/>
        </a:spcBef>
        <a:spcAft>
          <a:spcPct val="0"/>
        </a:spcAft>
        <a:defRPr sz="17965">
          <a:solidFill>
            <a:schemeClr val="tx1"/>
          </a:solidFill>
          <a:latin typeface="Arial" charset="0"/>
        </a:defRPr>
      </a:lvl6pPr>
      <a:lvl7pPr marL="1355604" algn="ctr" defTabSz="1856897" rtl="0" fontAlgn="base">
        <a:spcBef>
          <a:spcPct val="0"/>
        </a:spcBef>
        <a:spcAft>
          <a:spcPct val="0"/>
        </a:spcAft>
        <a:defRPr sz="17965">
          <a:solidFill>
            <a:schemeClr val="tx1"/>
          </a:solidFill>
          <a:latin typeface="Arial" charset="0"/>
        </a:defRPr>
      </a:lvl7pPr>
      <a:lvl8pPr marL="2033407" algn="ctr" defTabSz="1856897" rtl="0" fontAlgn="base">
        <a:spcBef>
          <a:spcPct val="0"/>
        </a:spcBef>
        <a:spcAft>
          <a:spcPct val="0"/>
        </a:spcAft>
        <a:defRPr sz="17965">
          <a:solidFill>
            <a:schemeClr val="tx1"/>
          </a:solidFill>
          <a:latin typeface="Arial" charset="0"/>
        </a:defRPr>
      </a:lvl8pPr>
      <a:lvl9pPr marL="2711207" algn="ctr" defTabSz="1856897" rtl="0" fontAlgn="base">
        <a:spcBef>
          <a:spcPct val="0"/>
        </a:spcBef>
        <a:spcAft>
          <a:spcPct val="0"/>
        </a:spcAft>
        <a:defRPr sz="17965">
          <a:solidFill>
            <a:schemeClr val="tx1"/>
          </a:solidFill>
          <a:latin typeface="Arial" charset="0"/>
        </a:defRPr>
      </a:lvl9pPr>
    </p:titleStyle>
    <p:bodyStyle>
      <a:lvl1pPr marL="1392539" indent="-1392539" algn="l" defTabSz="185671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3113" kern="1200">
          <a:solidFill>
            <a:schemeClr val="tx1"/>
          </a:solidFill>
          <a:latin typeface="Arial"/>
          <a:ea typeface="ＭＳ Ｐゴシック" charset="-128"/>
          <a:cs typeface="+mn-cs"/>
        </a:defRPr>
      </a:lvl1pPr>
      <a:lvl2pPr marL="3018395" indent="-1159221" algn="l" defTabSz="185671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1408" kern="1200">
          <a:solidFill>
            <a:schemeClr val="tx1"/>
          </a:solidFill>
          <a:latin typeface="Arial"/>
          <a:ea typeface="ＭＳ Ｐゴシック" charset="-128"/>
          <a:cs typeface="+mn-cs"/>
        </a:defRPr>
      </a:lvl2pPr>
      <a:lvl3pPr marL="4645480" indent="-927131" algn="l" defTabSz="185671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9704" kern="1200">
          <a:solidFill>
            <a:schemeClr val="tx1"/>
          </a:solidFill>
          <a:latin typeface="Arial"/>
          <a:ea typeface="ＭＳ Ｐゴシック" charset="-128"/>
          <a:cs typeface="+mn-cs"/>
        </a:defRPr>
      </a:lvl3pPr>
      <a:lvl4pPr marL="6504654" indent="-927131" algn="l" defTabSz="185671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8261" kern="1200">
          <a:solidFill>
            <a:schemeClr val="tx1"/>
          </a:solidFill>
          <a:latin typeface="Arial"/>
          <a:ea typeface="ＭＳ Ｐゴシック" charset="-128"/>
          <a:cs typeface="+mn-cs"/>
        </a:defRPr>
      </a:lvl4pPr>
      <a:lvl5pPr marL="8363828" indent="-927131" algn="l" defTabSz="185671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8261" kern="1200">
          <a:solidFill>
            <a:schemeClr val="tx1"/>
          </a:solidFill>
          <a:latin typeface="Arial"/>
          <a:ea typeface="ＭＳ Ｐゴシック" charset="-128"/>
          <a:cs typeface="+mn-cs"/>
        </a:defRPr>
      </a:lvl5pPr>
      <a:lvl6pPr marL="10224914" indent="-929537" algn="l" defTabSz="1859075" rtl="0" eaLnBrk="1" latinLnBrk="0" hangingPunct="1">
        <a:spcBef>
          <a:spcPct val="20000"/>
        </a:spcBef>
        <a:buFont typeface="Arial"/>
        <a:buChar char="•"/>
        <a:defRPr sz="8261" kern="1200">
          <a:solidFill>
            <a:schemeClr val="tx1"/>
          </a:solidFill>
          <a:latin typeface="+mn-lt"/>
          <a:ea typeface="+mn-ea"/>
          <a:cs typeface="+mn-cs"/>
        </a:defRPr>
      </a:lvl6pPr>
      <a:lvl7pPr marL="12083989" indent="-929537" algn="l" defTabSz="1859075" rtl="0" eaLnBrk="1" latinLnBrk="0" hangingPunct="1">
        <a:spcBef>
          <a:spcPct val="20000"/>
        </a:spcBef>
        <a:buFont typeface="Arial"/>
        <a:buChar char="•"/>
        <a:defRPr sz="8261" kern="1200">
          <a:solidFill>
            <a:schemeClr val="tx1"/>
          </a:solidFill>
          <a:latin typeface="+mn-lt"/>
          <a:ea typeface="+mn-ea"/>
          <a:cs typeface="+mn-cs"/>
        </a:defRPr>
      </a:lvl7pPr>
      <a:lvl8pPr marL="13943063" indent="-929537" algn="l" defTabSz="1859075" rtl="0" eaLnBrk="1" latinLnBrk="0" hangingPunct="1">
        <a:spcBef>
          <a:spcPct val="20000"/>
        </a:spcBef>
        <a:buFont typeface="Arial"/>
        <a:buChar char="•"/>
        <a:defRPr sz="8261" kern="1200">
          <a:solidFill>
            <a:schemeClr val="tx1"/>
          </a:solidFill>
          <a:latin typeface="+mn-lt"/>
          <a:ea typeface="+mn-ea"/>
          <a:cs typeface="+mn-cs"/>
        </a:defRPr>
      </a:lvl8pPr>
      <a:lvl9pPr marL="15802138" indent="-929537" algn="l" defTabSz="1859075" rtl="0" eaLnBrk="1" latinLnBrk="0" hangingPunct="1">
        <a:spcBef>
          <a:spcPct val="20000"/>
        </a:spcBef>
        <a:buFont typeface="Arial"/>
        <a:buChar char="•"/>
        <a:defRPr sz="82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1pPr>
      <a:lvl2pPr marL="1859075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2pPr>
      <a:lvl3pPr marL="3718149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3pPr>
      <a:lvl4pPr marL="5577225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4pPr>
      <a:lvl5pPr marL="7436301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5pPr>
      <a:lvl6pPr marL="9295377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6pPr>
      <a:lvl7pPr marL="11154450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7pPr>
      <a:lvl8pPr marL="13013526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8pPr>
      <a:lvl9pPr marL="14872601" algn="l" defTabSz="1859075" rtl="0" eaLnBrk="1" latinLnBrk="0" hangingPunct="1">
        <a:defRPr sz="72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55"/>
          <p:cNvSpPr>
            <a:spLocks noChangeArrowheads="1"/>
          </p:cNvSpPr>
          <p:nvPr/>
        </p:nvSpPr>
        <p:spPr bwMode="auto">
          <a:xfrm>
            <a:off x="212935" y="165064"/>
            <a:ext cx="42711207" cy="3517497"/>
          </a:xfrm>
          <a:prstGeom prst="roundRect">
            <a:avLst>
              <a:gd name="adj" fmla="val 16667"/>
            </a:avLst>
          </a:prstGeom>
          <a:solidFill>
            <a:schemeClr val="tx2">
              <a:lumMod val="50000"/>
            </a:schemeClr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lIns="135551" tIns="67774" rIns="135551" bIns="67774" anchor="ctr"/>
          <a:lstStyle/>
          <a:p>
            <a:pPr algn="ctr"/>
            <a:r>
              <a:rPr lang="en-US" altLang="ko-KR" sz="5400" b="1" dirty="0">
                <a:solidFill>
                  <a:schemeClr val="bg1"/>
                </a:solidFill>
              </a:rPr>
              <a:t>The Use of Surgery to Diagnose and Treat Pulmonary </a:t>
            </a:r>
            <a:r>
              <a:rPr lang="en-US" altLang="ko-KR" sz="5400" b="1" dirty="0" err="1">
                <a:solidFill>
                  <a:schemeClr val="bg1"/>
                </a:solidFill>
              </a:rPr>
              <a:t>Cryptococcosis</a:t>
            </a:r>
            <a:r>
              <a:rPr lang="en-US" altLang="ko-KR" sz="5400" b="1" dirty="0">
                <a:solidFill>
                  <a:schemeClr val="bg1"/>
                </a:solidFill>
              </a:rPr>
              <a:t> in </a:t>
            </a:r>
            <a:r>
              <a:rPr lang="en-US" altLang="ko-KR" sz="5400" b="1" dirty="0" err="1">
                <a:solidFill>
                  <a:schemeClr val="bg1"/>
                </a:solidFill>
              </a:rPr>
              <a:t>Immunocompetent</a:t>
            </a:r>
            <a:r>
              <a:rPr lang="en-US" altLang="ko-KR" sz="5400" b="1" dirty="0">
                <a:solidFill>
                  <a:schemeClr val="bg1"/>
                </a:solidFill>
              </a:rPr>
              <a:t> Patients </a:t>
            </a:r>
            <a:endParaRPr lang="en-US" sz="3934" b="1" dirty="0">
              <a:solidFill>
                <a:schemeClr val="bg1"/>
              </a:solidFill>
            </a:endParaRPr>
          </a:p>
          <a:p>
            <a:pPr algn="ctr"/>
            <a:r>
              <a:rPr lang="en-US" sz="2623" b="1" dirty="0">
                <a:solidFill>
                  <a:schemeClr val="bg1"/>
                </a:solidFill>
              </a:rPr>
              <a:t>Bumhee Yang</a:t>
            </a:r>
            <a:endParaRPr lang="en-US" sz="1311" dirty="0">
              <a:solidFill>
                <a:schemeClr val="bg1"/>
              </a:solidFill>
            </a:endParaRPr>
          </a:p>
          <a:p>
            <a:pPr algn="ctr"/>
            <a:r>
              <a:rPr lang="en-US" sz="2623" dirty="0">
                <a:solidFill>
                  <a:schemeClr val="bg1"/>
                </a:solidFill>
              </a:rPr>
              <a:t>Division of Pulmonary and Critical Care Medicine, Departments of Medicine, </a:t>
            </a:r>
            <a:r>
              <a:rPr lang="en-US" sz="2623" dirty="0" err="1">
                <a:solidFill>
                  <a:schemeClr val="bg1"/>
                </a:solidFill>
              </a:rPr>
              <a:t>Chungbuk</a:t>
            </a:r>
            <a:r>
              <a:rPr lang="en-US" sz="2623" dirty="0">
                <a:solidFill>
                  <a:schemeClr val="bg1"/>
                </a:solidFill>
              </a:rPr>
              <a:t> National University Hospital, </a:t>
            </a:r>
            <a:r>
              <a:rPr lang="en-US" sz="2623" dirty="0" err="1">
                <a:solidFill>
                  <a:schemeClr val="bg1"/>
                </a:solidFill>
              </a:rPr>
              <a:t>Chungbuk</a:t>
            </a:r>
            <a:r>
              <a:rPr lang="en-US" sz="2623">
                <a:solidFill>
                  <a:schemeClr val="bg1"/>
                </a:solidFill>
              </a:rPr>
              <a:t> National University College of Medicine, Cheongju, South Korea</a:t>
            </a:r>
            <a:endParaRPr lang="en-US" sz="2623" dirty="0">
              <a:solidFill>
                <a:schemeClr val="bg1"/>
              </a:solidFill>
            </a:endParaRPr>
          </a:p>
        </p:txBody>
      </p:sp>
      <p:sp>
        <p:nvSpPr>
          <p:cNvPr id="8" name="AutoShape 59"/>
          <p:cNvSpPr>
            <a:spLocks noChangeArrowheads="1"/>
          </p:cNvSpPr>
          <p:nvPr/>
        </p:nvSpPr>
        <p:spPr bwMode="auto">
          <a:xfrm>
            <a:off x="266014" y="4112184"/>
            <a:ext cx="10385840" cy="708125"/>
          </a:xfrm>
          <a:prstGeom prst="roundRect">
            <a:avLst>
              <a:gd name="adj" fmla="val 16667"/>
            </a:avLst>
          </a:prstGeom>
          <a:solidFill>
            <a:schemeClr val="tx2">
              <a:lumMod val="50000"/>
            </a:schemeClr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lIns="135551" tIns="67774" rIns="135551" bIns="67774" anchor="ctr"/>
          <a:lstStyle/>
          <a:p>
            <a:pPr algn="ctr" defTabSz="1856897">
              <a:defRPr/>
            </a:pPr>
            <a:r>
              <a:rPr lang="en-US" altLang="ko-KR" sz="4590" b="1" dirty="0">
                <a:solidFill>
                  <a:srgbClr val="FFFFFF"/>
                </a:solidFill>
              </a:rPr>
              <a:t>Purpose</a:t>
            </a:r>
            <a:endParaRPr lang="ko-KR" altLang="ko-KR" sz="4590" b="1" dirty="0">
              <a:solidFill>
                <a:srgbClr val="FFFFFF"/>
              </a:solidFill>
            </a:endParaRPr>
          </a:p>
        </p:txBody>
      </p:sp>
      <p:sp>
        <p:nvSpPr>
          <p:cNvPr id="33" name="AutoShape 62"/>
          <p:cNvSpPr>
            <a:spLocks noChangeArrowheads="1"/>
          </p:cNvSpPr>
          <p:nvPr/>
        </p:nvSpPr>
        <p:spPr bwMode="auto">
          <a:xfrm>
            <a:off x="32538302" y="16888881"/>
            <a:ext cx="10385840" cy="708125"/>
          </a:xfrm>
          <a:prstGeom prst="roundRect">
            <a:avLst>
              <a:gd name="adj" fmla="val 16667"/>
            </a:avLst>
          </a:prstGeom>
          <a:solidFill>
            <a:schemeClr val="tx2">
              <a:lumMod val="50000"/>
            </a:schemeClr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lIns="135551" tIns="67774" rIns="135551" bIns="67774" anchor="ctr"/>
          <a:lstStyle/>
          <a:p>
            <a:pPr algn="ctr" defTabSz="1856897">
              <a:defRPr/>
            </a:pPr>
            <a:r>
              <a:rPr lang="en-US" altLang="ko-KR" sz="4590" b="1" dirty="0">
                <a:solidFill>
                  <a:srgbClr val="FFFFFF"/>
                </a:solidFill>
              </a:rPr>
              <a:t>Conclusions</a:t>
            </a:r>
            <a:endParaRPr lang="ko-KR" altLang="ko-KR" sz="4590" b="1" dirty="0">
              <a:solidFill>
                <a:srgbClr val="FFFFFF"/>
              </a:solidFill>
            </a:endParaRPr>
          </a:p>
        </p:txBody>
      </p:sp>
      <p:sp>
        <p:nvSpPr>
          <p:cNvPr id="44" name="AutoShape 62"/>
          <p:cNvSpPr>
            <a:spLocks noChangeArrowheads="1"/>
          </p:cNvSpPr>
          <p:nvPr/>
        </p:nvSpPr>
        <p:spPr bwMode="auto">
          <a:xfrm>
            <a:off x="310410" y="11588116"/>
            <a:ext cx="10385840" cy="708125"/>
          </a:xfrm>
          <a:prstGeom prst="roundRect">
            <a:avLst>
              <a:gd name="adj" fmla="val 16667"/>
            </a:avLst>
          </a:prstGeom>
          <a:solidFill>
            <a:schemeClr val="tx2">
              <a:lumMod val="50000"/>
            </a:schemeClr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lIns="135551" tIns="67774" rIns="135551" bIns="67774" anchor="ctr"/>
          <a:lstStyle/>
          <a:p>
            <a:pPr algn="ctr" defTabSz="1856897">
              <a:defRPr/>
            </a:pPr>
            <a:r>
              <a:rPr lang="en-US" altLang="ko-KR" sz="4590" b="1" dirty="0">
                <a:solidFill>
                  <a:srgbClr val="FFFFFF"/>
                </a:solidFill>
              </a:rPr>
              <a:t>Methods</a:t>
            </a:r>
            <a:endParaRPr lang="ko-KR" altLang="ko-KR" sz="4590" b="1" dirty="0">
              <a:solidFill>
                <a:srgbClr val="FFFFFF"/>
              </a:solidFill>
            </a:endParaRPr>
          </a:p>
        </p:txBody>
      </p:sp>
      <p:sp>
        <p:nvSpPr>
          <p:cNvPr id="19" name="AutoShape 62"/>
          <p:cNvSpPr>
            <a:spLocks noChangeArrowheads="1"/>
          </p:cNvSpPr>
          <p:nvPr/>
        </p:nvSpPr>
        <p:spPr bwMode="auto">
          <a:xfrm>
            <a:off x="10993034" y="4112183"/>
            <a:ext cx="10385840" cy="708125"/>
          </a:xfrm>
          <a:prstGeom prst="roundRect">
            <a:avLst>
              <a:gd name="adj" fmla="val 16667"/>
            </a:avLst>
          </a:prstGeom>
          <a:solidFill>
            <a:schemeClr val="tx2">
              <a:lumMod val="50000"/>
            </a:schemeClr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wrap="none" lIns="135551" tIns="67774" rIns="135551" bIns="67774" anchor="ctr"/>
          <a:lstStyle/>
          <a:p>
            <a:pPr algn="ctr" defTabSz="1856897">
              <a:defRPr/>
            </a:pPr>
            <a:r>
              <a:rPr lang="en-US" altLang="ko-KR" sz="4590" b="1" dirty="0">
                <a:solidFill>
                  <a:srgbClr val="FFFFFF"/>
                </a:solidFill>
              </a:rPr>
              <a:t>Results</a:t>
            </a:r>
            <a:endParaRPr lang="ko-KR" altLang="ko-KR" sz="4590" b="1" dirty="0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4807" y="5402046"/>
            <a:ext cx="1029704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ko-KR" sz="3200" dirty="0"/>
              <a:t>No specific recommendations for the treatment of pulmonary </a:t>
            </a:r>
            <a:r>
              <a:rPr lang="en-US" altLang="ko-KR" sz="3200" dirty="0" err="1"/>
              <a:t>cryptococcosis</a:t>
            </a:r>
            <a:r>
              <a:rPr lang="en-US" altLang="ko-KR" sz="3200" dirty="0"/>
              <a:t> (PC) diagnosed by surgical resection are available and it is unclear whether such patients require additional antibiotics.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ko-KR" sz="3200" dirty="0"/>
              <a:t>Also, the natural disease course in such patients has not been well-documented.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ko-KR" sz="3200" dirty="0"/>
              <a:t>We evaluated </a:t>
            </a:r>
            <a:r>
              <a:rPr lang="en-US" altLang="ko-KR" sz="3200" dirty="0">
                <a:solidFill>
                  <a:srgbClr val="C00000"/>
                </a:solidFill>
              </a:rPr>
              <a:t>the role played by surgery in the diagnosis and treatment of PC in </a:t>
            </a:r>
            <a:r>
              <a:rPr lang="en-US" altLang="ko-KR" sz="3200" dirty="0" err="1">
                <a:solidFill>
                  <a:srgbClr val="C00000"/>
                </a:solidFill>
              </a:rPr>
              <a:t>immunocompetent</a:t>
            </a:r>
            <a:r>
              <a:rPr lang="en-US" altLang="ko-KR" sz="3200" dirty="0">
                <a:solidFill>
                  <a:srgbClr val="C00000"/>
                </a:solidFill>
              </a:rPr>
              <a:t> subjects</a:t>
            </a:r>
            <a:r>
              <a:rPr lang="en-US" altLang="ko-KR" sz="3200" dirty="0"/>
              <a:t>.</a:t>
            </a:r>
            <a:endParaRPr lang="en-US" altLang="ko-KR" sz="3200" dirty="0">
              <a:solidFill>
                <a:srgbClr val="C0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86619" y="12913486"/>
            <a:ext cx="1029704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ko-KR" sz="3200" dirty="0"/>
              <a:t>We retrospectively studied </a:t>
            </a:r>
            <a:r>
              <a:rPr lang="en-US" altLang="ko-KR" sz="3200" u="sng" dirty="0"/>
              <a:t>53 </a:t>
            </a:r>
            <a:r>
              <a:rPr lang="en-US" altLang="ko-KR" sz="3200" u="sng" dirty="0" err="1"/>
              <a:t>immunocompetent</a:t>
            </a:r>
            <a:r>
              <a:rPr lang="en-US" altLang="ko-KR" sz="3200" u="sng" dirty="0"/>
              <a:t> patients who were pathologically diagnosed with PC </a:t>
            </a:r>
            <a:r>
              <a:rPr lang="en-US" altLang="ko-KR" sz="3200" dirty="0"/>
              <a:t>between January 2000 and December 2016 in a tertiary referral center.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ko-KR" sz="3200" dirty="0"/>
              <a:t>Compare the radiological presentations of, and diagnostic modalities used to evaluate, patients diagnosed both surgically and non-surgically.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ko-KR" sz="3200" dirty="0"/>
              <a:t>Compare the treatment outcomes of patients who underwent surgical resection alone and those who received additional antibiotics following surgical resection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845921" y="12913486"/>
            <a:ext cx="1080802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Baseline Characteristics of 53 Patients With Pulmonary </a:t>
            </a:r>
          </a:p>
          <a:p>
            <a:r>
              <a:rPr lang="en-US" altLang="ko-KR" sz="2600" b="1" u="sng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Cryptococcosis</a:t>
            </a:r>
            <a:endParaRPr lang="ko-KR" altLang="en-US" sz="2600" b="1" u="sng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2065003" y="4112184"/>
            <a:ext cx="949699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Radiological Findings of 53 Patients With Pulmonary </a:t>
            </a:r>
          </a:p>
          <a:p>
            <a:r>
              <a:rPr lang="en-US" altLang="ko-KR" sz="2600" b="1" u="sng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Cryptococcosis</a:t>
            </a:r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2600" b="1" u="sng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538303" y="17628255"/>
            <a:ext cx="106623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Surgical resection was required in 43% patients to diagnose PC. An initial suspicion of a lung malignancy was associated with use of surgical diagnostic approaches. Surgical resection not only afforded reliable diagnoses but also effectively treated PC. </a:t>
            </a:r>
            <a:r>
              <a:rPr lang="en-US" altLang="ko-KR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was no need for additional antibiotics after complete surgical resection.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1871980" y="17268429"/>
            <a:ext cx="105553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Comparison of Treatment Responses Between Non-Surgically Diagnosed Patients and Surgically Diagnosed Patients</a:t>
            </a:r>
            <a:endParaRPr lang="ko-KR" altLang="en-US" sz="2600" b="1" u="sng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808668"/>
              </p:ext>
            </p:extLst>
          </p:nvPr>
        </p:nvGraphicFramePr>
        <p:xfrm>
          <a:off x="10845921" y="13988500"/>
          <a:ext cx="10722617" cy="68742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428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79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17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79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1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92844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53,100%)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Non-surgical diagnosis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30, 57%)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Surgical </a:t>
                      </a: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diagnosis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23, 43%)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 Value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494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Age, years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57 (47-66)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52 (43-63)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64 (53-69)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0.239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494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Sex, male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35 (66)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22 (73)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13 (57)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0.200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Current or ex-smoker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28 (53)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16 (53)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12 (52)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0.921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Comorbidities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indent="1524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Diabetes mellitus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15 (28)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 (20)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9 (39)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indent="1524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Hypertension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20 (38)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 (20)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14 (61)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0.002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History of Tuberculosis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5 (9)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(7)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3 (13)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0.431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indent="1524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Malignancy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15 (28)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 (10)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12 (52)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0.001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Clinical symptoms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Cough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14 (26)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10 (33)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4 (17)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0.192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Sputum 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10 (19)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 (23)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3 (13)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0.342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Hemoptysis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2 (4)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(3)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(4)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0.848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50221">
                <a:tc>
                  <a:txBody>
                    <a:bodyPr/>
                    <a:lstStyle/>
                    <a:p>
                      <a:pPr indent="1524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 symptoms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36 (68)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 (60)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 (78)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0.158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130158"/>
              </p:ext>
            </p:extLst>
          </p:nvPr>
        </p:nvGraphicFramePr>
        <p:xfrm>
          <a:off x="21747407" y="5217692"/>
          <a:ext cx="10368408" cy="70403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231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0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58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411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79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3087">
                <a:tc>
                  <a:txBody>
                    <a:bodyPr/>
                    <a:lstStyle/>
                    <a:p>
                      <a:pPr marR="127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2700" marR="127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2700" marR="127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53,100%)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Non-surgical diagnosis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30, 57%)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Surgical diagnosis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23, 43%)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 Value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326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Radiologic findings</a:t>
                      </a:r>
                      <a:r>
                        <a:rPr lang="en-US" sz="1600" kern="100" baseline="300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475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Main pattern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475">
                <a:tc>
                  <a:txBody>
                    <a:bodyPr/>
                    <a:lstStyle/>
                    <a:p>
                      <a:pPr indent="1524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Nodular pattern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475">
                <a:tc>
                  <a:txBody>
                    <a:bodyPr/>
                    <a:lstStyle/>
                    <a:p>
                      <a:pPr indent="3048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Scattered nodular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16 (30)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7/16 (44)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9/16 (56)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0.230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575">
                <a:tc>
                  <a:txBody>
                    <a:bodyPr/>
                    <a:lstStyle/>
                    <a:p>
                      <a:pPr indent="3048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Clustered nodular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 (26)</a:t>
                      </a:r>
                      <a:endParaRPr lang="ko-KR" sz="1600" b="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11/14 (79)</a:t>
                      </a:r>
                      <a:endParaRPr lang="ko-KR" sz="1600" b="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3/14 (21)</a:t>
                      </a:r>
                      <a:endParaRPr lang="ko-KR" sz="1600" b="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&lt; 0.001</a:t>
                      </a:r>
                      <a:endParaRPr lang="ko-KR" sz="1600" b="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475">
                <a:tc>
                  <a:txBody>
                    <a:bodyPr/>
                    <a:lstStyle/>
                    <a:p>
                      <a:pPr indent="3048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Solitary pulmonary nodular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15 (28)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8/15 (53)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7/15 (47)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0.407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695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Solitary pulmonary mass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2 (3)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1/2 (50)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1/2 (50)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0.500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902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Bronchopneumonic pattern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4 (8)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3/4 (75)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1/4 (25)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0.051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0326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Mixed pattern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2 (3)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0/2 (0)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2/2 (100)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1185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Other signs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0326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Cavity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 (25)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9/13 (69)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4/13 (31)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0.005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0326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Mediastinal lymphadenopathy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 (2)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0/1 (0)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1/1 (100)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1185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Air bronchogram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 (28)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11/15 (73)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4/15 (27)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&lt; 0.001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80048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Location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0326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Peripheral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 (68)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24/36 (67)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12/36 (37)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&lt; 0.001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05385">
                <a:tc>
                  <a:txBody>
                    <a:bodyPr/>
                    <a:lstStyle/>
                    <a:p>
                      <a:pPr indent="1524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Central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 (2)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0/1 (0)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1/1 (100)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0326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Undetermined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 (25)</a:t>
                      </a:r>
                      <a:endParaRPr lang="ko-KR" sz="1600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 /13 (31)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9/13 (69)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0.005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31185">
                <a:tc>
                  <a:txBody>
                    <a:bodyPr/>
                    <a:lstStyle/>
                    <a:p>
                      <a:pPr indent="1524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Multiple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3 (6)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2/3 (67)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1/3 (33)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0.255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1980" y="12486305"/>
            <a:ext cx="10180146" cy="3674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21871980" y="16310478"/>
            <a:ext cx="101801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/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(A) </a:t>
            </a:r>
            <a:r>
              <a:rPr lang="en-US" altLang="ko-KR" sz="1600" dirty="0" err="1">
                <a:latin typeface="Arial" panose="020B0604020202020204" pitchFamily="34" charset="0"/>
                <a:cs typeface="Arial" panose="020B0604020202020204" pitchFamily="34" charset="0"/>
              </a:rPr>
              <a:t>Clastered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nodular pattern in a 52-year old female patient who was diagnosed via percutaneous needle biopsy, (B) Scattered </a:t>
            </a:r>
            <a:r>
              <a:rPr lang="en-US" altLang="ko-KR" sz="1600" dirty="0" err="1">
                <a:latin typeface="Arial" panose="020B0604020202020204" pitchFamily="34" charset="0"/>
                <a:cs typeface="Arial" panose="020B0604020202020204" pitchFamily="34" charset="0"/>
              </a:rPr>
              <a:t>nodar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pattern in a 53-year old female who as </a:t>
            </a:r>
            <a:r>
              <a:rPr lang="en-US" altLang="ko-KR" sz="1600" dirty="0" err="1">
                <a:latin typeface="Arial" panose="020B0604020202020204" pitchFamily="34" charset="0"/>
                <a:cs typeface="Arial" panose="020B0604020202020204" pitchFamily="34" charset="0"/>
              </a:rPr>
              <a:t>dignosed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via surgical resection, (C) </a:t>
            </a:r>
            <a:r>
              <a:rPr lang="en-US" altLang="ko-KR" sz="1600" dirty="0" err="1">
                <a:latin typeface="Arial" panose="020B0604020202020204" pitchFamily="34" charset="0"/>
                <a:cs typeface="Arial" panose="020B0604020202020204" pitchFamily="34" charset="0"/>
              </a:rPr>
              <a:t>Bronchopneumonic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pattern in a 45-year old male who was diagnosed via percutaneous needle biopsy.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6792" y="11971549"/>
            <a:ext cx="10367350" cy="493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3667" y="5990962"/>
            <a:ext cx="10784872" cy="6305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496433"/>
              </p:ext>
            </p:extLst>
          </p:nvPr>
        </p:nvGraphicFramePr>
        <p:xfrm>
          <a:off x="21871980" y="18458601"/>
          <a:ext cx="10555324" cy="3032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7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9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3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91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8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0989">
                <a:tc>
                  <a:txBody>
                    <a:bodyPr/>
                    <a:lstStyle/>
                    <a:p>
                      <a:pPr marR="127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2700" marR="127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12700" marR="127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53,100%)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Non-surgical diagnosis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30, 57%)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Surgical </a:t>
                      </a: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diagnosis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23, 43%)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 Value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841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Treatment outcome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743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Improvement</a:t>
                      </a:r>
                      <a:endParaRPr lang="ko-KR" sz="1600" b="1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 (85)</a:t>
                      </a:r>
                      <a:endParaRPr lang="ko-KR" sz="1600" b="1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 (73)</a:t>
                      </a:r>
                      <a:endParaRPr lang="ko-KR" sz="1600" b="1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 (100)</a:t>
                      </a:r>
                      <a:endParaRPr lang="ko-KR" sz="1600" b="1" kern="10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0.007</a:t>
                      </a:r>
                      <a:endParaRPr lang="ko-KR" sz="1600" b="1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703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Partial response </a:t>
                      </a:r>
                    </a:p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or no change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7 (13)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7 (23)</a:t>
                      </a:r>
                      <a:r>
                        <a:rPr lang="en-US" sz="1600" kern="1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404">
                <a:tc>
                  <a:txBody>
                    <a:bodyPr/>
                    <a:lstStyle/>
                    <a:p>
                      <a:pPr indent="1524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Progression </a:t>
                      </a:r>
                      <a:endParaRPr lang="ko-KR" sz="1600" kern="1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 (2)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 (4)</a:t>
                      </a:r>
                      <a:r>
                        <a:rPr lang="en-US" sz="1600" kern="1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1404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Follow-up duration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29.4 (15.5-53.0)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23.2 (13.3-59.0)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33.1 (19.3-53.3)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0.210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400200"/>
              </p:ext>
            </p:extLst>
          </p:nvPr>
        </p:nvGraphicFramePr>
        <p:xfrm>
          <a:off x="32453560" y="5648267"/>
          <a:ext cx="10092296" cy="53468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392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85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3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12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82910">
                <a:tc>
                  <a:txBody>
                    <a:bodyPr/>
                    <a:lstStyle/>
                    <a:p>
                      <a:pPr marR="12700"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2700" marR="127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Surgical resection </a:t>
                      </a:r>
                    </a:p>
                    <a:p>
                      <a:pPr marL="12700" marR="127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(n = 15)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2700" marR="127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Antibiotic treatment after surgical resection (n = 8)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127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 Value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Radiologic finding (main pattern)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0.907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Solitary pulmonary nodular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 (33)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3 (38)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Solitary pulmonary mass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(7)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768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Scattered nodular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 (33)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4 (50)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Clustered nodular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 (13)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Multiple clustered nodular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sz="1600" kern="100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Bronchopneumonic</a:t>
                      </a: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pattern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(7)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Mixed pattern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 (7)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1 (12)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Treatment outcome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o-KR" sz="1600" b="1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o-KR" sz="1600" b="1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&gt; 0.999</a:t>
                      </a:r>
                      <a:endParaRPr lang="ko-KR" sz="1600" b="1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Improvement</a:t>
                      </a:r>
                      <a:endParaRPr lang="ko-KR" sz="1600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 (100)</a:t>
                      </a:r>
                      <a:endParaRPr lang="ko-KR" sz="1600" b="1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 (100)</a:t>
                      </a:r>
                      <a:endParaRPr lang="ko-KR" sz="1600" b="1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b="1" kern="100" dirty="0">
                        <a:solidFill>
                          <a:srgbClr val="C00000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Partial response or no change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3497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Progression 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0 (0)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ko-KR" sz="1600" kern="10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8673">
                <a:tc>
                  <a:txBody>
                    <a:bodyPr/>
                    <a:lstStyle/>
                    <a:p>
                      <a:pPr algn="just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Follow-up duration, months</a:t>
                      </a:r>
                      <a:endParaRPr lang="ko-KR" sz="1600" kern="1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33.9 (15.1-52.2)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45.0 (25.1-93.3)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50800" algn="ctr" latinLnBrk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&gt; 0.999</a:t>
                      </a:r>
                      <a:endParaRPr lang="ko-KR" sz="1600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10993034" y="5402046"/>
            <a:ext cx="1033495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Diagnostic and </a:t>
            </a:r>
            <a:r>
              <a:rPr lang="en-US" altLang="ko-KR" sz="2600" b="1" u="sng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traetment</a:t>
            </a:r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flow</a:t>
            </a:r>
            <a:endParaRPr lang="ko-KR" altLang="en-US" sz="2600" b="1" u="sng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2368818" y="4063159"/>
            <a:ext cx="1055532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Comparison of Clinical Characteristics and Treatment Responses Between Patients Diagnosed Surgically Who Did and Did Not Receive Additional Antibiotic Treatment</a:t>
            </a:r>
            <a:endParaRPr lang="ko-KR" altLang="en-US" sz="2600" b="1" u="sng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2453560" y="11061148"/>
            <a:ext cx="105553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 </a:t>
            </a:r>
            <a:r>
              <a:rPr lang="en-US" altLang="ko-KR" sz="2600" b="1" u="sng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presumned</a:t>
            </a:r>
            <a:r>
              <a:rPr lang="en-US" altLang="ko-KR" sz="2600" b="1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clinical diagnosis in patients with pulmonary </a:t>
            </a:r>
            <a:r>
              <a:rPr lang="en-US" altLang="ko-KR" sz="2600" b="1" u="sng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cryptococcosis</a:t>
            </a:r>
            <a:endParaRPr lang="ko-KR" altLang="en-US" sz="2600" b="1" u="sng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87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25702</TotalTime>
  <Words>1080</Words>
  <Application>Microsoft Office PowerPoint</Application>
  <PresentationFormat>사용자 지정</PresentationFormat>
  <Paragraphs>289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Arial</vt:lpstr>
      <vt:lpstr>Office Theme</vt:lpstr>
      <vt:lpstr>PowerPoint 프레젠테이션</vt:lpstr>
    </vt:vector>
  </TitlesOfParts>
  <Company>PSAV Presentation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Lara Gough</dc:creator>
  <cp:lastModifiedBy>양 범희</cp:lastModifiedBy>
  <cp:revision>138</cp:revision>
  <dcterms:created xsi:type="dcterms:W3CDTF">2010-03-12T15:37:26Z</dcterms:created>
  <dcterms:modified xsi:type="dcterms:W3CDTF">2021-04-23T08:18:59Z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5C58129F-E5B8-477A-9B38-B3E54BFA04C8}" pid="2">
    <vt:lpwstr>1CD8FA5D44487528D8785349503B5074CE60F5A0F07B5B4DCA299561B5C1174C</vt:lpwstr>
  </property>
  <property fmtid="{D5CDD505-2E9C-101B-9397-08002B2CF9AE}" pid="2" name="NSCPROP">
    <vt:lpwstr>NSCCustomProperty</vt:lpwstr>
  </property>
  <property fmtid="{D5CDD505-2E9C-101B-9397-08002B2CF9AE}" pid="3" name="NSCPROP_SA">
    <vt:lpwstr>C:\Users\ybh\Desktop\해외학회\BALTOMA ACCP Poster.pptx</vt:lpwstr>
  </property>
</Properties>
</file>